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B4D7-5325-414A-B5D7-D3B89502E77D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7A52-7C09-4AFB-8804-F8F6A2464F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3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7A52-7C09-4AFB-8804-F8F6A2464F7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5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1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9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7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34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1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1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2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17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92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79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54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247-6D3B-4F2F-BE72-C7BC860691AE}" type="datetimeFigureOut">
              <a:rPr lang="en-IN" smtClean="0"/>
              <a:t>15-03-2019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3E79-43BA-4F9E-85F6-072809A8E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96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</a:p>
          <a:p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204864"/>
            <a:ext cx="70567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9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B.TECH - LE (Govt. &amp; Mgt.)</a:t>
            </a:r>
          </a:p>
          <a:p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337" y="2348880"/>
            <a:ext cx="8229600" cy="3213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Diploma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in Engineering (3 year course) awarded by the State Board of Technical Education or Equivalent.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Rank in Entrance Exam for Lateral Entry Test (LET).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Maximum age 30years.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An equivalency </a:t>
            </a:r>
            <a:r>
              <a:rPr lang="en-US" sz="26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certificate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in case the candidate completed the Diploma course outside of Kerala State</a:t>
            </a: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algn="just"/>
            <a:endParaRPr lang="en-US" sz="18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6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/>
            </a:r>
            <a:b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</a:br>
            <a:r>
              <a:rPr kumimoji="0" lang="en-US" sz="25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>B.TECH </a:t>
            </a:r>
            <a:r>
              <a:rPr kumimoji="0" lang="en-US" sz="2500" b="1" i="1" u="sng" strike="noStrike" kern="0" cap="none" spc="0" normalizeH="0" baseline="0" noProof="0" dirty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 (EQUIVALENCY OF BRANCHES)</a:t>
            </a:r>
            <a:br>
              <a:rPr kumimoji="0" lang="en-US" sz="2500" b="1" i="1" u="sng" strike="noStrike" kern="0" cap="none" spc="0" normalizeH="0" baseline="0" noProof="0" dirty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</a:b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7B3904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8"/>
            <a:ext cx="6804000" cy="290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81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/>
            </a:r>
            <a:b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</a:b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>B.TECH 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 (EQUIVALENCY OF BRANCHES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u="sng" kern="0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  <a:t/>
            </a:r>
            <a:b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B3904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1735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9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LE (EQUIVALENCY OF BRANCHES)</a:t>
            </a:r>
            <a:b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r>
              <a:rPr lang="en-US" sz="25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5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endParaRPr lang="en-US" sz="2500" b="1" dirty="0">
              <a:solidFill>
                <a:srgbClr val="7B3904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39"/>
            <a:ext cx="730239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0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</a:t>
            </a:r>
            <a:r>
              <a:rPr lang="mr-IN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–</a:t>
            </a: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MCA  (Govt. &amp; Mgt.)</a:t>
            </a:r>
          </a:p>
          <a:p>
            <a:endParaRPr lang="en-IN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905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Any Bachelor’s Degree of minimum 3 years’ duration in any discipline:</a:t>
            </a:r>
          </a:p>
          <a:p>
            <a:pPr lvl="2" algn="just"/>
            <a:r>
              <a:rPr lang="en-US" sz="1600" dirty="0" smtClean="0">
                <a:latin typeface="Bookman Old Style" panose="02050604050505020204" pitchFamily="18" charset="0"/>
              </a:rPr>
              <a:t>with </a:t>
            </a:r>
            <a:r>
              <a:rPr lang="en-US" sz="1600" dirty="0" err="1" smtClean="0">
                <a:latin typeface="Bookman Old Style" panose="02050604050505020204" pitchFamily="18" charset="0"/>
              </a:rPr>
              <a:t>Maths</a:t>
            </a:r>
            <a:r>
              <a:rPr lang="en-US" sz="1600" dirty="0" smtClean="0">
                <a:latin typeface="Bookman Old Style" panose="02050604050505020204" pitchFamily="18" charset="0"/>
              </a:rPr>
              <a:t> at 10 + 2 level OR </a:t>
            </a:r>
          </a:p>
          <a:p>
            <a:pPr lvl="2" algn="just"/>
            <a:r>
              <a:rPr lang="en-US" sz="1600" dirty="0" err="1" smtClean="0">
                <a:latin typeface="Bookman Old Style" panose="02050604050505020204" pitchFamily="18" charset="0"/>
              </a:rPr>
              <a:t>Maths</a:t>
            </a:r>
            <a:r>
              <a:rPr lang="en-US" sz="1600" dirty="0" smtClean="0">
                <a:latin typeface="Bookman Old Style" panose="02050604050505020204" pitchFamily="18" charset="0"/>
              </a:rPr>
              <a:t>/Statistics as one of the subjects OR </a:t>
            </a:r>
          </a:p>
          <a:p>
            <a:pPr lvl="2" algn="just"/>
            <a:r>
              <a:rPr lang="en-US" sz="1600" dirty="0" smtClean="0">
                <a:latin typeface="Bookman Old Style" panose="02050604050505020204" pitchFamily="18" charset="0"/>
              </a:rPr>
              <a:t>BCA Degree</a:t>
            </a:r>
          </a:p>
          <a:p>
            <a:pPr lvl="2" algn="just"/>
            <a:r>
              <a:rPr lang="en-US" sz="1600" dirty="0" smtClean="0">
                <a:latin typeface="Bookman Old Style" panose="02050604050505020204" pitchFamily="18" charset="0"/>
              </a:rPr>
              <a:t>A minimum aggregate of 50% marks in Degree examination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Candidates should have qualified in the MCA ENTRANCE EXAM.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Equivalency certificate in case the candidate completed the Degree course from a University outside of Kerala State</a:t>
            </a:r>
            <a:endParaRPr lang="en-US" sz="2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1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ACADEMIC </a:t>
            </a:r>
            <a:r>
              <a:rPr lang="en-US" sz="2400" b="1" u="sng" spc="-50" dirty="0" smtClean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ELIGIBLITY </a:t>
            </a:r>
            <a:r>
              <a:rPr lang="mr-IN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</a:rPr>
              <a:t>–</a:t>
            </a:r>
            <a:r>
              <a:rPr lang="en-US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400" b="1" u="sng" spc="-50" dirty="0" smtClean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MCA  </a:t>
            </a:r>
            <a:r>
              <a:rPr lang="en-US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LE  (</a:t>
            </a:r>
            <a:r>
              <a:rPr lang="en-US" sz="2400" b="1" u="sng" spc="-50" dirty="0" smtClean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Govt</a:t>
            </a:r>
            <a:r>
              <a:rPr lang="en-US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. </a:t>
            </a:r>
            <a:r>
              <a:rPr lang="en-US" sz="2400" b="1" u="sng" spc="-50" dirty="0" smtClean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&amp; </a:t>
            </a:r>
            <a:r>
              <a:rPr lang="en-US" sz="2400" b="1" u="sng" spc="-50" dirty="0">
                <a:solidFill>
                  <a:srgbClr val="7B3904"/>
                </a:solidFill>
                <a:latin typeface="Bookman Old Style" panose="02050604050505020204" pitchFamily="18" charset="0"/>
                <a:ea typeface="+mj-ea"/>
                <a:cs typeface="+mj-cs"/>
              </a:rPr>
              <a:t>Mgt.)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59" y="2276872"/>
            <a:ext cx="7543801" cy="35922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Bachelors degree in Computer Application/Computer Science of minimum 3 years’ duration in any discipline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 minimum aggregate of 50% marks in Degree examination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Candidates should have qualified in the MCA  Lateral Entry ENTRANCE EXAM.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Equivalency certificate in case the candidate completed the Degree course from a University outside of Kerala State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B3904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6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MCA (RELAXATION OF MARKS) </a:t>
            </a:r>
            <a:endParaRPr lang="en-IN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" y="2420888"/>
            <a:ext cx="694298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7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MCA  LE (RELAXATION OF MARKS) </a:t>
            </a:r>
            <a:endParaRPr lang="en-IN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59" y="2348880"/>
            <a:ext cx="7543801" cy="352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SEBC &amp; Physically Handicapped candidates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ookman Old Style" panose="02050604050505020204" pitchFamily="18" charset="0"/>
              </a:rPr>
              <a:t>The aggregate mark required is 45%.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SC and ST candidates –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ookman Old Style" panose="02050604050505020204" pitchFamily="18" charset="0"/>
              </a:rPr>
              <a:t>Minimum required pass marks in the degree examination is sufficient. 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5101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ACADEMIC ELIGIBLITY – M.TECH (Govt. &amp; Mgt.)</a:t>
            </a:r>
            <a:endParaRPr lang="en-US" sz="24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8229600" cy="3200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 minimum of 60% aggregate marks in the Engineering Degree  examination. 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AMIE/AMIETE degree holders shall satisfy the following conditions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 valid GATE score.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 minimum of 55% marks for section B in AMIE/AMIETE.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An equivalency certificate in case the candidate completed the    qualifying course from outside of Kerala State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68000" cy="344097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543800" cy="1080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COURSES &amp; SEATS </a:t>
            </a:r>
            <a:r>
              <a:rPr lang="mr-IN" sz="3600" dirty="0" smtClean="0"/>
              <a:t>–</a:t>
            </a:r>
            <a:r>
              <a:rPr lang="en-US" sz="3600" dirty="0" smtClean="0"/>
              <a:t> UG COURSES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77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M.TECH </a:t>
            </a:r>
            <a:r>
              <a:rPr lang="en-US" sz="22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(EQUIVALENCY OF BRANCHES</a:t>
            </a:r>
            <a:r>
              <a:rPr lang="en-US" sz="2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  <a:endParaRPr lang="en-US" sz="2200" b="1" dirty="0">
              <a:solidFill>
                <a:srgbClr val="7B3904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6608"/>
            <a:ext cx="703580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00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          </a:t>
            </a:r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M.TECH </a:t>
            </a:r>
            <a: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(RELAXATION OF MARKS)</a:t>
            </a:r>
            <a:endParaRPr lang="en-IN" sz="2400" u="sng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8229600" cy="350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SC/ST candidates: 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Minimum pass marks in the Engineering Degree course is sufficient. </a:t>
            </a:r>
          </a:p>
          <a:p>
            <a:pPr marL="91440" marR="0" lvl="0" indent="-9144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904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SEBC/OBC students: 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 minimum of 54% aggregate marks in the Engineering Degree examination is sufficient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MERITORIOUS SCHOLARSHIPS</a:t>
            </a:r>
            <a:endParaRPr lang="en-IN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63" y="2388064"/>
            <a:ext cx="7620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800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Our College provides a number of meritorious scholarships based on percentage of marks in qualifying examination</a:t>
            </a:r>
            <a:endParaRPr lang="en-US" sz="28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SCHOLARSHIPS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132856"/>
            <a:ext cx="8305800" cy="4115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n-US" sz="20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8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MERIT-CUM- MEANS FULL FEE SCHOLARSHIPS</a:t>
            </a:r>
            <a:endParaRPr lang="en-US" sz="8800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8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Eligibility Criteria</a:t>
            </a:r>
            <a:endParaRPr lang="en-US" sz="8800" b="1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latin typeface="Bookman Old Style" panose="02050604050505020204" pitchFamily="18" charset="0"/>
              </a:rPr>
              <a:t> SEBC Category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latin typeface="Bookman Old Style" panose="02050604050505020204" pitchFamily="18" charset="0"/>
              </a:rPr>
              <a:t> Annual family income does not exceed Rs.100000/-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latin typeface="Bookman Old Style" panose="02050604050505020204" pitchFamily="18" charset="0"/>
              </a:rPr>
              <a:t> Admitted under Govt. Quota &amp; Management Quota.	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No of Scholarships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B-Tech:-30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LET Entry:-03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MCA:-03</a:t>
            </a:r>
            <a:endParaRPr lang="en-US" sz="9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0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SCHOLARSHIPS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420888"/>
            <a:ext cx="8305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n-US" sz="20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8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MERIT-CUM- MEANS HALF FEE SCHOLARSHIPS</a:t>
            </a:r>
            <a:endParaRPr lang="en-US" sz="8800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8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Eligibility Criteria</a:t>
            </a:r>
            <a:endParaRPr lang="en-US" sz="8800" b="1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7400" dirty="0" smtClean="0">
                <a:latin typeface="Bookman Old Style" panose="02050604050505020204" pitchFamily="18" charset="0"/>
              </a:rPr>
              <a:t>Annual family income does not exceed Rs.150000/-.</a:t>
            </a:r>
          </a:p>
          <a:p>
            <a:pPr lvl="2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7400" dirty="0" smtClean="0">
                <a:latin typeface="Bookman Old Style" panose="02050604050505020204" pitchFamily="18" charset="0"/>
              </a:rPr>
              <a:t>Admitted under Govt. Quota.</a:t>
            </a:r>
            <a:r>
              <a:rPr lang="en-US" sz="7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No of Scholarships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B-Tech:-20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LET Entry:-03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MCA:-03</a:t>
            </a:r>
            <a:endParaRPr lang="en-US" sz="8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2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TENTATIVE 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7253"/>
              </p:ext>
            </p:extLst>
          </p:nvPr>
        </p:nvGraphicFramePr>
        <p:xfrm>
          <a:off x="1259632" y="1919718"/>
          <a:ext cx="6840760" cy="3415645"/>
        </p:xfrm>
        <a:graphic>
          <a:graphicData uri="http://schemas.openxmlformats.org/drawingml/2006/table">
            <a:tbl>
              <a:tblPr firstRow="1" firstCol="1" bandRow="1"/>
              <a:tblGrid>
                <a:gridCol w="616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B.TECH</a:t>
                      </a:r>
                      <a:endParaRPr lang="en-US" sz="16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58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Commencement of issue &amp; online </a:t>
                      </a:r>
                      <a:r>
                        <a:rPr lang="en-US" sz="1600" u="none" strike="noStrike" dirty="0" smtClean="0">
                          <a:effectLst/>
                        </a:rPr>
                        <a:t>application </a:t>
                      </a:r>
                      <a:r>
                        <a:rPr lang="en-US" sz="1600" u="none" strike="noStrike" dirty="0">
                          <a:effectLst/>
                        </a:rPr>
                        <a:t>for </a:t>
                      </a:r>
                      <a:r>
                        <a:rPr lang="en-US" sz="1600" u="none" strike="noStrike" dirty="0" smtClean="0">
                          <a:effectLst/>
                        </a:rPr>
                        <a:t>Mgt. </a:t>
                      </a:r>
                      <a:r>
                        <a:rPr lang="en-US" sz="1600" u="none" strike="noStrike" dirty="0">
                          <a:effectLst/>
                        </a:rPr>
                        <a:t>seat admission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 05 </a:t>
                      </a:r>
                      <a:r>
                        <a:rPr lang="en-US" sz="1600" u="none" strike="noStrike" dirty="0">
                          <a:effectLst/>
                        </a:rPr>
                        <a:t>Apr </a:t>
                      </a:r>
                      <a:r>
                        <a:rPr lang="en-US" sz="1600" u="none" strike="noStrike" dirty="0" smtClean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Last date for receipt of filled application in the college/closing of online application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31-May-19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*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Declaration of </a:t>
                      </a:r>
                      <a:r>
                        <a:rPr lang="en-US" sz="1600" u="none" strike="noStrike" dirty="0" smtClean="0">
                          <a:effectLst/>
                        </a:rPr>
                        <a:t>Mgt. </a:t>
                      </a:r>
                      <a:r>
                        <a:rPr lang="en-US" sz="1600" u="none" strike="noStrike" dirty="0">
                          <a:effectLst/>
                        </a:rPr>
                        <a:t>merit list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en-US" sz="1600" u="none" strike="noStrike" baseline="30000" dirty="0">
                          <a:effectLst/>
                        </a:rPr>
                        <a:t>th</a:t>
                      </a:r>
                      <a:r>
                        <a:rPr lang="en-US" sz="1600" u="none" strike="noStrike" dirty="0">
                          <a:effectLst/>
                        </a:rPr>
                        <a:t> day after closing date of online </a:t>
                      </a:r>
                      <a:r>
                        <a:rPr lang="en-US" sz="1600" u="none" strike="noStrike" dirty="0" smtClean="0">
                          <a:effectLst/>
                        </a:rPr>
                        <a:t>application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Counseling for </a:t>
                      </a:r>
                      <a:r>
                        <a:rPr lang="en-US" sz="1600" u="none" strike="noStrike" dirty="0" smtClean="0">
                          <a:effectLst/>
                        </a:rPr>
                        <a:t>Mgt. </a:t>
                      </a:r>
                      <a:r>
                        <a:rPr lang="en-US" sz="1600" u="none" strike="noStrike" dirty="0">
                          <a:effectLst/>
                        </a:rPr>
                        <a:t>seat admission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day after publishing of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vidya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merit list Jun 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Class </a:t>
                      </a:r>
                      <a:r>
                        <a:rPr lang="en-US" sz="1600" u="none" strike="noStrike" dirty="0" smtClean="0">
                          <a:effectLst/>
                        </a:rPr>
                        <a:t>starts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01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Aug 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4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7" y="2060848"/>
            <a:ext cx="7050466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1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TENTATIVE SCHEDULE</a:t>
            </a:r>
            <a:endParaRPr lang="en-US" sz="2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0316"/>
            <a:ext cx="6552728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08235"/>
              </p:ext>
            </p:extLst>
          </p:nvPr>
        </p:nvGraphicFramePr>
        <p:xfrm>
          <a:off x="1403648" y="2060848"/>
          <a:ext cx="6336704" cy="3779346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9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u="sng" strike="noStrike" dirty="0">
                          <a:effectLst/>
                        </a:rPr>
                        <a:t>MCA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58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>
                          <a:effectLst/>
                        </a:rPr>
                        <a:t>Commencement of issue &amp; online of application for </a:t>
                      </a:r>
                      <a:r>
                        <a:rPr lang="en-US" sz="1600" u="none" strike="noStrike" dirty="0" smtClean="0">
                          <a:effectLst/>
                        </a:rPr>
                        <a:t>Mgt. </a:t>
                      </a:r>
                      <a:r>
                        <a:rPr lang="en-US" sz="1600" u="none" strike="noStrike" dirty="0">
                          <a:effectLst/>
                        </a:rPr>
                        <a:t>seat admission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 smtClean="0">
                          <a:effectLst/>
                        </a:rPr>
                        <a:t> 05 </a:t>
                      </a:r>
                      <a:r>
                        <a:rPr lang="en-US" sz="1600" u="none" strike="noStrike" dirty="0">
                          <a:effectLst/>
                        </a:rPr>
                        <a:t>Apr </a:t>
                      </a:r>
                      <a:r>
                        <a:rPr lang="en-US" sz="1600" u="none" strike="noStrike" dirty="0" smtClean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>
                          <a:effectLst/>
                        </a:rPr>
                        <a:t>Last date for receipt of filled application </a:t>
                      </a:r>
                      <a:r>
                        <a:rPr lang="en-US" sz="1600" u="none" strike="noStrike" dirty="0" smtClean="0">
                          <a:effectLst/>
                        </a:rPr>
                        <a:t>in the college/closing of online </a:t>
                      </a:r>
                      <a:r>
                        <a:rPr lang="en-US" sz="1600" u="none" strike="noStrike" dirty="0">
                          <a:effectLst/>
                        </a:rPr>
                        <a:t>application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 smtClean="0">
                          <a:effectLst/>
                        </a:rPr>
                        <a:t>16-July-19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>
                          <a:effectLst/>
                        </a:rPr>
                        <a:t>Declaration of </a:t>
                      </a:r>
                      <a:r>
                        <a:rPr lang="en-US" sz="1600" u="none" strike="noStrike" dirty="0" err="1">
                          <a:effectLst/>
                        </a:rPr>
                        <a:t>Mgt</a:t>
                      </a:r>
                      <a:r>
                        <a:rPr lang="en-US" sz="1600" u="none" strike="noStrike" dirty="0">
                          <a:effectLst/>
                        </a:rPr>
                        <a:t> merit list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05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day after closing date of online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appln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>
                          <a:effectLst/>
                        </a:rPr>
                        <a:t>Counseling for </a:t>
                      </a:r>
                      <a:r>
                        <a:rPr lang="en-US" sz="1600" u="none" strike="noStrike" dirty="0" err="1">
                          <a:effectLst/>
                        </a:rPr>
                        <a:t>Mgt</a:t>
                      </a:r>
                      <a:r>
                        <a:rPr lang="en-US" sz="1600" u="none" strike="noStrike" dirty="0">
                          <a:effectLst/>
                        </a:rPr>
                        <a:t> seat admission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07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day after publication of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Vidya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merit list Jun 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u="none" strike="noStrike" dirty="0">
                          <a:effectLst/>
                        </a:rPr>
                        <a:t>Class starts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01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Aug 2019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729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SCHEDULE</a:t>
            </a:r>
            <a:endParaRPr lang="en-IN" sz="2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9102"/>
            <a:ext cx="6278195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65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2060849"/>
            <a:ext cx="6522243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976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6552728" cy="254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2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B.TECH - LE (Available Seats)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1524"/>
            <a:ext cx="6399109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94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u="sng" smtClean="0">
                <a:solidFill>
                  <a:srgbClr val="7B3904"/>
                </a:solidFill>
                <a:latin typeface="Bookman Old Style" panose="02050604050505020204" pitchFamily="18" charset="0"/>
              </a:rPr>
              <a:t>MCA </a:t>
            </a:r>
            <a:r>
              <a:rPr lang="en-US" sz="2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- LE (Available </a:t>
            </a:r>
            <a:r>
              <a:rPr lang="en-US" sz="2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Seats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endParaRPr lang="en-IN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905000"/>
            <a:ext cx="7452360" cy="3964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r>
              <a:rPr lang="en-US" sz="2800" b="1" i="1" dirty="0" err="1" smtClean="0">
                <a:solidFill>
                  <a:srgbClr val="7B3904"/>
                </a:solidFill>
                <a:latin typeface="Bookman Old Style" panose="02050604050505020204" pitchFamily="18" charset="0"/>
              </a:rPr>
              <a:t>Govt</a:t>
            </a:r>
            <a:r>
              <a:rPr lang="en-US" sz="2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– 3 seat</a:t>
            </a:r>
          </a:p>
          <a:p>
            <a:r>
              <a:rPr lang="en-US" sz="2800" b="1" i="1" dirty="0" err="1" smtClean="0">
                <a:solidFill>
                  <a:srgbClr val="7B3904"/>
                </a:solidFill>
                <a:latin typeface="Bookman Old Style" panose="02050604050505020204" pitchFamily="18" charset="0"/>
              </a:rPr>
              <a:t>Mgt</a:t>
            </a:r>
            <a:r>
              <a:rPr lang="en-US" sz="2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– 3 seat  +  unfilled seats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30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132856"/>
            <a:ext cx="8367464" cy="3816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B.TECH (Govt. Quota)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Passed Plus 2 with: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50% marks in Physics, Chemistry and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Maths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put together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50% marks in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Maths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separately 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Qualified in the KEAM - 2019.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F4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Name of the candidate included in the rank list.</a:t>
            </a:r>
          </a:p>
          <a:p>
            <a:pPr marL="566928" marR="0" lvl="2" indent="-18288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Plus 2 marks uploaded to KEAM web portal</a:t>
            </a:r>
          </a:p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An equivalency certificate in case the candidate completed the Plus 2 course from other State Boards.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D4F4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4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-</a:t>
            </a:r>
            <a: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RELAXATION OF MARKS (Govt. Quota Admission</a:t>
            </a:r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  <a:endParaRPr lang="en-US" sz="24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52936"/>
            <a:ext cx="8229600" cy="339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Following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category of candidates are eligible for a relaxation of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5% of marks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, provided their total annual income does not exceed </a:t>
            </a:r>
            <a:r>
              <a:rPr lang="en-US" sz="2400" b="1" dirty="0" err="1" smtClean="0">
                <a:solidFill>
                  <a:srgbClr val="7B3904"/>
                </a:solidFill>
                <a:latin typeface="Bookman Old Style" panose="02050604050505020204" pitchFamily="18" charset="0"/>
              </a:rPr>
              <a:t>Rs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. 8 Lakhs</a:t>
            </a:r>
          </a:p>
          <a:p>
            <a:pPr lvl="2"/>
            <a:r>
              <a:rPr lang="en-US" sz="2000" dirty="0" smtClean="0">
                <a:latin typeface="Bookman Old Style" panose="02050604050505020204" pitchFamily="18" charset="0"/>
              </a:rPr>
              <a:t>SEBC</a:t>
            </a:r>
          </a:p>
          <a:p>
            <a:pPr lvl="2"/>
            <a:r>
              <a:rPr lang="en-US" sz="2000" dirty="0" smtClean="0">
                <a:latin typeface="Bookman Old Style" panose="02050604050505020204" pitchFamily="18" charset="0"/>
              </a:rPr>
              <a:t>Persons with Disabilities (PD) </a:t>
            </a:r>
          </a:p>
          <a:p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The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SC/ST candidates 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need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only pass marks 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in the qualifying examination</a:t>
            </a:r>
            <a:endParaRPr lang="en-US" sz="24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</a:p>
          <a:p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6424" y="2276872"/>
            <a:ext cx="8229600" cy="38492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i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B.TECH (Mgt. Quota)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Passed Plus 2 with: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33120D"/>
                </a:solidFill>
                <a:latin typeface="Bookman Old Style" panose="02050604050505020204" pitchFamily="18" charset="0"/>
              </a:rPr>
              <a:t>45% marks in Physics, Chemistry and </a:t>
            </a:r>
            <a:r>
              <a:rPr lang="en-US" sz="2000" dirty="0" err="1" smtClean="0">
                <a:solidFill>
                  <a:srgbClr val="33120D"/>
                </a:solidFill>
                <a:latin typeface="Bookman Old Style" panose="02050604050505020204" pitchFamily="18" charset="0"/>
              </a:rPr>
              <a:t>Maths</a:t>
            </a:r>
            <a:r>
              <a:rPr lang="en-US" sz="2000" dirty="0" smtClean="0">
                <a:solidFill>
                  <a:srgbClr val="33120D"/>
                </a:solidFill>
                <a:latin typeface="Bookman Old Style" panose="02050604050505020204" pitchFamily="18" charset="0"/>
              </a:rPr>
              <a:t> put together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Qualified in the KEAM - 2019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 equivalency certificate in case the candidate completed the Plus 2 course from other State Boards.</a:t>
            </a:r>
            <a:endParaRPr lang="en-US" sz="2400" b="1" i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4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</a:p>
          <a:p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2420889"/>
            <a:ext cx="823848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1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820</Words>
  <Application>Microsoft Office PowerPoint</Application>
  <PresentationFormat>On-screen Show (4:3)</PresentationFormat>
  <Paragraphs>137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COURSES &amp; SEATS – UG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Hewlett-Packard Company</cp:lastModifiedBy>
  <cp:revision>28</cp:revision>
  <dcterms:created xsi:type="dcterms:W3CDTF">2019-02-21T06:39:49Z</dcterms:created>
  <dcterms:modified xsi:type="dcterms:W3CDTF">2019-03-15T07:52:37Z</dcterms:modified>
</cp:coreProperties>
</file>